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6" r:id="rId4"/>
    <p:sldId id="277" r:id="rId5"/>
    <p:sldId id="276" r:id="rId6"/>
    <p:sldId id="263" r:id="rId7"/>
    <p:sldId id="268" r:id="rId8"/>
    <p:sldId id="264" r:id="rId9"/>
    <p:sldId id="278" r:id="rId10"/>
    <p:sldId id="279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E151"/>
    <a:srgbClr val="4A7A48"/>
    <a:srgbClr val="A8E19F"/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737" autoAdjust="0"/>
  </p:normalViewPr>
  <p:slideViewPr>
    <p:cSldViewPr snapToGrid="0" snapToObjects="1">
      <p:cViewPr>
        <p:scale>
          <a:sx n="108" d="100"/>
          <a:sy n="108" d="100"/>
        </p:scale>
        <p:origin x="-800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17/01/31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17/01/31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2017年 1月 31日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2017年 1月 31日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2017年 1月 31日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2017年 1月 31日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top.jpg"/>
          <p:cNvPicPr>
            <a:picLocks noChangeAspect="1"/>
          </p:cNvPicPr>
          <p:nvPr/>
        </p:nvPicPr>
        <p:blipFill rotWithShape="1">
          <a:blip r:embed="rId2">
            <a:alphaModFix amt="78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/>
          <a:stretch/>
        </p:blipFill>
        <p:spPr>
          <a:xfrm>
            <a:off x="0" y="335413"/>
            <a:ext cx="8976276" cy="62114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958324"/>
            <a:ext cx="7772400" cy="1724982"/>
          </a:xfrm>
          <a:solidFill>
            <a:srgbClr val="FFFFFF">
              <a:alpha val="70000"/>
            </a:srgbClr>
          </a:solidFill>
        </p:spPr>
        <p:txBody>
          <a:bodyPr/>
          <a:lstStyle/>
          <a:p>
            <a:r>
              <a:rPr kumimoji="1" lang="ja-JP" altLang="en-US" sz="4400" dirty="0" smtClean="0">
                <a:latin typeface="メイリオ"/>
                <a:ea typeface="メイリオ"/>
                <a:cs typeface="メイリオ"/>
              </a:rPr>
              <a:t>街歩き体験サービス</a:t>
            </a:r>
            <a:r>
              <a:rPr kumimoji="1" lang="en-US" altLang="ja-JP" sz="44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4400" dirty="0" smtClean="0">
                <a:latin typeface="メイリオ"/>
                <a:ea typeface="メイリオ"/>
                <a:cs typeface="メイリオ"/>
              </a:rPr>
            </a:br>
            <a:r>
              <a:rPr lang="en-US" altLang="ja-JP" sz="4400" dirty="0" smtClean="0">
                <a:latin typeface="メイリオ"/>
                <a:ea typeface="メイリオ"/>
                <a:cs typeface="メイリオ"/>
              </a:rPr>
              <a:t>『</a:t>
            </a:r>
            <a:r>
              <a:rPr lang="en-US" altLang="ja-JP" sz="4400" dirty="0" err="1" smtClean="0">
                <a:latin typeface="Tahoma"/>
                <a:ea typeface="メイリオ"/>
                <a:cs typeface="Tahoma"/>
              </a:rPr>
              <a:t>CItygift</a:t>
            </a:r>
            <a:r>
              <a:rPr lang="en-US" altLang="ja-JP" sz="4400" dirty="0" smtClean="0">
                <a:latin typeface="メイリオ"/>
                <a:ea typeface="メイリオ"/>
                <a:cs typeface="メイリオ"/>
              </a:rPr>
              <a:t>』</a:t>
            </a:r>
            <a:endParaRPr kumimoji="1" lang="ja-JP" altLang="en-US" sz="4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123006" y="4891448"/>
            <a:ext cx="2106594" cy="1131899"/>
          </a:xfrm>
          <a:solidFill>
            <a:srgbClr val="FFFFFF">
              <a:alpha val="70000"/>
            </a:srgbClr>
          </a:solidFill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en-US" dirty="0" smtClean="0">
                <a:solidFill>
                  <a:srgbClr val="000090"/>
                </a:solidFill>
                <a:latin typeface="Tahoma"/>
                <a:ea typeface="メイリオ"/>
                <a:cs typeface="Tahoma"/>
              </a:rPr>
              <a:t>G’s</a:t>
            </a:r>
            <a:r>
              <a:rPr lang="en-US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卒業制作</a:t>
            </a:r>
            <a:endParaRPr lang="en-US" altLang="ja-JP" dirty="0" smtClean="0">
              <a:solidFill>
                <a:srgbClr val="000090"/>
              </a:solidFill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学籍番号</a:t>
            </a:r>
            <a:r>
              <a:rPr kumimoji="1" lang="en-US" altLang="ja-JP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: </a:t>
            </a:r>
            <a:r>
              <a:rPr kumimoji="1" lang="en-US" altLang="ja-JP" dirty="0" smtClean="0">
                <a:solidFill>
                  <a:srgbClr val="000090"/>
                </a:solidFill>
                <a:latin typeface="Tahoma"/>
                <a:ea typeface="メイリオ"/>
                <a:cs typeface="Tahoma"/>
              </a:rPr>
              <a:t>35</a:t>
            </a:r>
          </a:p>
          <a:p>
            <a:pPr algn="ctr"/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氏名</a:t>
            </a:r>
            <a:r>
              <a:rPr lang="en-US" altLang="ja-JP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:</a:t>
            </a:r>
            <a:r>
              <a:rPr lang="ja-JP" altLang="en-US" dirty="0" smtClean="0">
                <a:solidFill>
                  <a:srgbClr val="000090"/>
                </a:solidFill>
                <a:latin typeface="メイリオ"/>
                <a:ea typeface="メイリオ"/>
                <a:cs typeface="メイリオ"/>
              </a:rPr>
              <a:t>中村優太</a:t>
            </a:r>
            <a:endParaRPr kumimoji="1" lang="ja-JP" altLang="en-US" dirty="0">
              <a:solidFill>
                <a:srgbClr val="000090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18" y="3214370"/>
            <a:ext cx="1956739" cy="28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今後の展開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21" y="1935651"/>
            <a:ext cx="4869734" cy="28112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54" y="1935651"/>
            <a:ext cx="1956739" cy="280897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954637" y="5215162"/>
            <a:ext cx="523472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LINE BOT AWARDS</a:t>
            </a:r>
            <a:r>
              <a:rPr kumimoji="1" lang="ja-JP" altLang="en-US" sz="2400" dirty="0" smtClean="0"/>
              <a:t>に参加するので、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良かったら応援して</a:t>
            </a:r>
            <a:r>
              <a:rPr kumimoji="1" lang="ja-JP" altLang="en-US" sz="2400" dirty="0" smtClean="0"/>
              <a:t>ください</a:t>
            </a:r>
            <a:r>
              <a:rPr kumimoji="1" lang="ja-JP" altLang="en-US" sz="2400" dirty="0" smtClean="0"/>
              <a:t>。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761" y="2592387"/>
            <a:ext cx="2118294" cy="215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5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47637" cy="1371600"/>
          </a:xfrm>
        </p:spPr>
        <p:txBody>
          <a:bodyPr/>
          <a:lstStyle/>
          <a:p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エンジニア転職希望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50718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現在はキヤノンで社会人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年目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/>
            </a:r>
            <a:b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</a:b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(Printer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SCM/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物流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/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需要予測担当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)</a:t>
            </a:r>
            <a:endParaRPr kumimoji="1" lang="ja-JP" altLang="en-US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都市経済学・財政学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専攻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4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年生の最後はインドの</a:t>
            </a:r>
            <a:r>
              <a:rPr kumimoji="1" lang="en-US" altLang="ja-JP" sz="2800" dirty="0" smtClean="0">
                <a:latin typeface="メイリオ"/>
                <a:ea typeface="メイリオ"/>
                <a:cs typeface="メイリオ"/>
              </a:rPr>
              <a:t>IT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ベンチャーで</a:t>
            </a: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活動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会社での仕事は英語メイン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>
                <a:latin typeface="メイリオ"/>
                <a:ea typeface="メイリオ"/>
                <a:cs typeface="メイリオ"/>
              </a:rPr>
              <a:t>今度ハーフマラソン出場予定</a:t>
            </a:r>
            <a:endParaRPr kumimoji="1" lang="en-US" altLang="ja-JP" sz="2800" dirty="0" smtClean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57200" y="4932726"/>
            <a:ext cx="8199681" cy="707886"/>
          </a:xfrm>
          <a:prstGeom prst="rect">
            <a:avLst/>
          </a:prstGeom>
          <a:solidFill>
            <a:srgbClr val="FFF983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latin typeface="メイリオ"/>
                <a:ea typeface="メイリオ"/>
                <a:cs typeface="メイリオ"/>
              </a:rPr>
              <a:t>大学の研究は都市に関して行い、趣味は初めての街を歩くことなので、</a:t>
            </a:r>
            <a:endParaRPr kumimoji="1" lang="en-US" altLang="ja-JP" sz="20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000" dirty="0" smtClean="0">
                <a:latin typeface="メイリオ"/>
                <a:ea typeface="メイリオ"/>
                <a:cs typeface="メイリオ"/>
              </a:rPr>
              <a:t>今回は自分が使いたい街のキュレーションサービスを作りたいです。</a:t>
            </a:r>
            <a:endParaRPr kumimoji="1" lang="ja-JP" altLang="en-US" sz="20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サービス概要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84618" y="1550575"/>
            <a:ext cx="6298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“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こんなことってありませんか？</a:t>
            </a:r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”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72849" y="3136562"/>
            <a:ext cx="3664036" cy="1783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5031745" y="3136562"/>
            <a:ext cx="3396774" cy="178371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18346" y="3498042"/>
            <a:ext cx="341485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次のアポまで</a:t>
            </a:r>
            <a:r>
              <a:rPr kumimoji="1" lang="en-US" altLang="ja-JP" sz="2400" dirty="0" smtClean="0">
                <a:latin typeface="メイリオ"/>
                <a:ea typeface="メイリオ"/>
                <a:cs typeface="メイリオ"/>
              </a:rPr>
              <a:t>2</a:t>
            </a:r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時間があるのに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ぼーっと使ってしまう。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166661" y="3500860"/>
            <a:ext cx="3170386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家と会社を漫然と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往復する毎日。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身近に再発見したい。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51975" y="26748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営業中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48400" y="267489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仕事後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623337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err="1" smtClean="0">
                <a:latin typeface="Tahoma"/>
                <a:cs typeface="Tahoma"/>
              </a:rPr>
              <a:t>CitygIFT</a:t>
            </a:r>
            <a:r>
              <a:rPr lang="en-US" altLang="ja-JP" dirty="0" smtClean="0"/>
              <a:t> 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~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概要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~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49143" y="1754439"/>
            <a:ext cx="54777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>
                <a:latin typeface="Tahoma"/>
                <a:ea typeface="メイリオ"/>
                <a:cs typeface="Tahoma"/>
              </a:rPr>
              <a:t>LINE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完結型</a:t>
            </a:r>
            <a:endParaRPr kumimoji="1" lang="en-US" altLang="ja-JP" sz="3200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“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街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歩きプラン紹介</a:t>
            </a:r>
            <a:r>
              <a:rPr kumimoji="1" lang="ja-JP" altLang="en-US" sz="3200" dirty="0" smtClean="0">
                <a:latin typeface="メイリオ"/>
                <a:ea typeface="メイリオ"/>
                <a:cs typeface="メイリオ"/>
              </a:rPr>
              <a:t>サービス</a:t>
            </a:r>
            <a:r>
              <a:rPr kumimoji="1" lang="en-US" altLang="ja-JP" sz="3200" dirty="0" smtClean="0">
                <a:latin typeface="メイリオ"/>
                <a:ea typeface="メイリオ"/>
                <a:cs typeface="メイリオ"/>
              </a:rPr>
              <a:t>”</a:t>
            </a:r>
            <a:endParaRPr kumimoji="1" lang="ja-JP" altLang="en-US" sz="32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778762" y="3113617"/>
            <a:ext cx="3128669" cy="277726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88446" y="3113616"/>
            <a:ext cx="3128669" cy="27772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333382" y="3337683"/>
            <a:ext cx="2031325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時間と場所に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基づいた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プランを提案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78933" y="4722449"/>
            <a:ext cx="2031325" cy="830997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身近に広がる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街を再発見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32" y="3127841"/>
            <a:ext cx="1817339" cy="121242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5978933" y="3312049"/>
            <a:ext cx="2031325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街の魅力を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堪能できる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プランで紹介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33382" y="4729839"/>
            <a:ext cx="2031325" cy="830997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隙間時間を</a:t>
            </a:r>
            <a:endParaRPr kumimoji="1" lang="en-US" altLang="ja-JP" sz="2400" dirty="0" smtClean="0">
              <a:latin typeface="メイリオ"/>
              <a:ea typeface="メイリオ"/>
              <a:cs typeface="メイリオ"/>
            </a:endParaRPr>
          </a:p>
          <a:p>
            <a:r>
              <a:rPr kumimoji="1" lang="ja-JP" altLang="en-US" sz="2400" dirty="0" smtClean="0">
                <a:latin typeface="メイリオ"/>
                <a:ea typeface="メイリオ"/>
                <a:cs typeface="メイリオ"/>
              </a:rPr>
              <a:t>素敵な時間に</a:t>
            </a:r>
            <a:endParaRPr kumimoji="1" lang="ja-JP" altLang="en-US" sz="2400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27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Why </a:t>
            </a:r>
            <a:r>
              <a:rPr lang="en-US" altLang="ja-JP" dirty="0" err="1" smtClean="0">
                <a:latin typeface="メイリオ"/>
                <a:ea typeface="メイリオ"/>
                <a:cs typeface="メイリオ"/>
              </a:rPr>
              <a:t>LineBot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?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46939" y="1820814"/>
            <a:ext cx="7839200" cy="4590781"/>
          </a:xfrm>
          <a:prstGeom prst="rect">
            <a:avLst/>
          </a:prstGeom>
          <a:solidFill>
            <a:srgbClr val="50E151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16375" y="2457941"/>
            <a:ext cx="65710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>
                <a:latin typeface="メイリオ"/>
                <a:ea typeface="メイリオ"/>
                <a:cs typeface="メイリオ"/>
              </a:rPr>
              <a:t>LINE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の対話でサービスが完結</a:t>
            </a:r>
            <a:endParaRPr lang="en-US" altLang="zh-CHT" sz="2800" dirty="0" smtClean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>
                <a:latin typeface="メイリオ"/>
                <a:ea typeface="メイリオ"/>
                <a:cs typeface="メイリオ"/>
              </a:rPr>
              <a:t>install</a:t>
            </a:r>
            <a:r>
              <a:rPr lang="zh-CHT" altLang="en-US" sz="2800" dirty="0" smtClean="0">
                <a:latin typeface="メイリオ"/>
                <a:ea typeface="メイリオ"/>
                <a:cs typeface="メイリオ"/>
              </a:rPr>
              <a:t>不要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で使用可能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一般的に使い慣れた</a:t>
            </a:r>
            <a:r>
              <a:rPr lang="zh-CHT" altLang="en-US" sz="2800" dirty="0" smtClean="0">
                <a:latin typeface="メイリオ"/>
                <a:ea typeface="メイリオ"/>
                <a:cs typeface="メイリオ"/>
              </a:rPr>
              <a:t>インターフェース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86546" y="1926876"/>
            <a:ext cx="132480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USER</a:t>
            </a:r>
            <a:endParaRPr kumimoji="1" lang="ja-JP" altLang="en-US" sz="3200" dirty="0">
              <a:solidFill>
                <a:srgbClr val="008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86546" y="4038552"/>
            <a:ext cx="141577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8000"/>
                </a:solidFill>
                <a:latin typeface="メイリオ"/>
                <a:ea typeface="メイリオ"/>
                <a:cs typeface="メイリオ"/>
              </a:rPr>
              <a:t>開発側</a:t>
            </a:r>
            <a:endParaRPr kumimoji="1" lang="ja-JP" altLang="en-US" sz="3200" dirty="0">
              <a:solidFill>
                <a:srgbClr val="008000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6375" y="4648267"/>
            <a:ext cx="53527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新規の技術</a:t>
            </a:r>
            <a:r>
              <a:rPr lang="en-US" altLang="ja-JP" sz="2800" dirty="0" smtClean="0">
                <a:latin typeface="メイリオ"/>
                <a:ea typeface="メイリオ"/>
                <a:cs typeface="メイリオ"/>
              </a:rPr>
              <a:t>(16/10~)</a:t>
            </a:r>
            <a:endParaRPr lang="zh-CHT" altLang="en-US" sz="2800" dirty="0">
              <a:latin typeface="メイリオ"/>
              <a:ea typeface="メイリオ"/>
              <a:cs typeface="メイリオ"/>
            </a:endParaRPr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豊富な</a:t>
            </a:r>
            <a:r>
              <a:rPr lang="en-US" altLang="ja-JP" sz="2800" dirty="0" smtClean="0">
                <a:latin typeface="メイリオ"/>
                <a:ea typeface="メイリオ"/>
                <a:cs typeface="メイリオ"/>
              </a:rPr>
              <a:t>API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による開発</a:t>
            </a:r>
            <a:r>
              <a:rPr lang="ja-JP" altLang="en-US" sz="2800" dirty="0" smtClean="0">
                <a:latin typeface="メイリオ"/>
                <a:ea typeface="メイリオ"/>
                <a:cs typeface="メイリオ"/>
              </a:rPr>
              <a:t>スピード</a:t>
            </a:r>
            <a:endParaRPr lang="en-US" altLang="ja-JP" sz="2800" dirty="0" smtClean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41" y="5150970"/>
            <a:ext cx="2070467" cy="13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42497" cy="1371600"/>
          </a:xfrm>
        </p:spPr>
        <p:txBody>
          <a:bodyPr/>
          <a:lstStyle/>
          <a:p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DEMO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95"/>
            <a:ext cx="2865008" cy="3813927"/>
          </a:xfrm>
          <a:prstGeom prst="rect">
            <a:avLst/>
          </a:prstGeom>
          <a:ln>
            <a:noFill/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サービス付加価値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5036169" y="2909753"/>
            <a:ext cx="1955788" cy="1010753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000090"/>
                </a:solidFill>
              </a:rPr>
              <a:t>実際の街へ出発</a:t>
            </a:r>
            <a:endParaRPr kumimoji="1" lang="ja-JP" altLang="en-US" sz="2000" dirty="0">
              <a:solidFill>
                <a:srgbClr val="000090"/>
              </a:solidFill>
            </a:endParaRPr>
          </a:p>
        </p:txBody>
      </p:sp>
      <p:sp>
        <p:nvSpPr>
          <p:cNvPr id="29" name="下矢印 28"/>
          <p:cNvSpPr/>
          <p:nvPr/>
        </p:nvSpPr>
        <p:spPr>
          <a:xfrm rot="16200000">
            <a:off x="3702928" y="3143877"/>
            <a:ext cx="542506" cy="60412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11" y="4111838"/>
            <a:ext cx="693870" cy="69387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602" y="3920506"/>
            <a:ext cx="693870" cy="69387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667" y="1964131"/>
            <a:ext cx="693870" cy="693870"/>
          </a:xfrm>
          <a:prstGeom prst="rect">
            <a:avLst/>
          </a:prstGeom>
        </p:spPr>
      </p:pic>
      <p:cxnSp>
        <p:nvCxnSpPr>
          <p:cNvPr id="16" name="直線コネクタ 15"/>
          <p:cNvCxnSpPr>
            <a:stCxn id="30" idx="0"/>
          </p:cNvCxnSpPr>
          <p:nvPr/>
        </p:nvCxnSpPr>
        <p:spPr>
          <a:xfrm flipV="1">
            <a:off x="4875746" y="3920506"/>
            <a:ext cx="933141" cy="191332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endCxn id="32" idx="1"/>
          </p:cNvCxnSpPr>
          <p:nvPr/>
        </p:nvCxnSpPr>
        <p:spPr>
          <a:xfrm>
            <a:off x="6406862" y="3920506"/>
            <a:ext cx="1264740" cy="34693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33" idx="1"/>
          </p:cNvCxnSpPr>
          <p:nvPr/>
        </p:nvCxnSpPr>
        <p:spPr>
          <a:xfrm flipH="1">
            <a:off x="6518875" y="2311066"/>
            <a:ext cx="805792" cy="59329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7084231" y="2658001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7425787" y="4614376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4289513" y="4805708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248013" y="5741890"/>
            <a:ext cx="66479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ユーザーのリアルな場所に基づく</a:t>
            </a:r>
            <a:r>
              <a:rPr kumimoji="1" lang="en-US" altLang="ja-JP" sz="2400" dirty="0" smtClean="0"/>
              <a:t>Push</a:t>
            </a:r>
            <a:r>
              <a:rPr kumimoji="1" lang="ja-JP" altLang="en-US" sz="2400" dirty="0" smtClean="0"/>
              <a:t>通知広告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/>
        </p:nvSpPr>
        <p:spPr>
          <a:xfrm>
            <a:off x="5893395" y="1339652"/>
            <a:ext cx="1762343" cy="2223098"/>
          </a:xfrm>
          <a:prstGeom prst="rect">
            <a:avLst/>
          </a:prstGeom>
          <a:solidFill>
            <a:srgbClr val="A8E19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サービス</a:t>
            </a:r>
            <a:r>
              <a:rPr kumimoji="1" lang="ja-JP" altLang="en-US" dirty="0" smtClean="0"/>
              <a:t>領域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>
                <a:latin typeface="メイリオ"/>
                <a:ea typeface="メイリオ"/>
                <a:cs typeface="メイリオ"/>
              </a:rPr>
              <a:t>G's </a:t>
            </a:r>
            <a:r>
              <a:rPr lang="ja-JP" altLang="en-US" smtClean="0">
                <a:latin typeface="メイリオ"/>
                <a:ea typeface="メイリオ"/>
                <a:cs typeface="メイリオ"/>
              </a:rPr>
              <a:t>卒業制作</a:t>
            </a:r>
            <a:endParaRPr 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59291" y="1861286"/>
            <a:ext cx="1827596" cy="1803400"/>
            <a:chOff x="1393945" y="1697472"/>
            <a:chExt cx="2676001" cy="233892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446" y="2232995"/>
              <a:ext cx="1397000" cy="1803400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393945" y="1697472"/>
              <a:ext cx="2676001" cy="4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雑誌の東京特集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2641132" y="1693591"/>
            <a:ext cx="1465765" cy="2114575"/>
            <a:chOff x="4931143" y="3358855"/>
            <a:chExt cx="2673243" cy="292882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074" y="4188800"/>
              <a:ext cx="2247380" cy="2098875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4931143" y="3358855"/>
              <a:ext cx="2673243" cy="89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>
                  <a:latin typeface="メイリオ"/>
                  <a:ea typeface="メイリオ"/>
                  <a:cs typeface="メイリオ"/>
                </a:rPr>
                <a:t>web</a:t>
              </a:r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街歩き紹介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893395" y="4261890"/>
            <a:ext cx="1580274" cy="1873843"/>
            <a:chOff x="2403759" y="4188800"/>
            <a:chExt cx="1958379" cy="224317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759" y="4574600"/>
              <a:ext cx="1857375" cy="1857375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2702975" y="4188800"/>
              <a:ext cx="1659163" cy="442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ペコッター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grpSp>
        <p:nvGrpSpPr>
          <p:cNvPr id="9" name="図形グループ 8"/>
          <p:cNvGrpSpPr/>
          <p:nvPr/>
        </p:nvGrpSpPr>
        <p:grpSpPr>
          <a:xfrm>
            <a:off x="2009010" y="4350320"/>
            <a:ext cx="1536534" cy="1560244"/>
            <a:chOff x="3792373" y="152718"/>
            <a:chExt cx="1536534" cy="156024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373" y="176428"/>
              <a:ext cx="1536534" cy="1536534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4025878" y="15271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>
                  <a:latin typeface="メイリオ"/>
                  <a:ea typeface="メイリオ"/>
                  <a:cs typeface="メイリオ"/>
                </a:rPr>
                <a:t>食べログ</a:t>
              </a:r>
              <a:endParaRPr kumimoji="1" lang="ja-JP" altLang="en-US" dirty="0">
                <a:latin typeface="メイリオ"/>
                <a:ea typeface="メイリオ"/>
                <a:cs typeface="メイリオ"/>
              </a:endParaRPr>
            </a:p>
          </p:txBody>
        </p:sp>
      </p:grpSp>
      <p:sp>
        <p:nvSpPr>
          <p:cNvPr id="20" name="上下矢印 19"/>
          <p:cNvSpPr/>
          <p:nvPr/>
        </p:nvSpPr>
        <p:spPr>
          <a:xfrm>
            <a:off x="4145252" y="1883688"/>
            <a:ext cx="613357" cy="439332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1" name="左右矢印 20"/>
          <p:cNvSpPr/>
          <p:nvPr/>
        </p:nvSpPr>
        <p:spPr>
          <a:xfrm>
            <a:off x="1248122" y="3825012"/>
            <a:ext cx="6407616" cy="51067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/>
              <a:ea typeface="メイリオ"/>
              <a:cs typeface="メイリオ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-122481" y="369773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ユーザー主体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検索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15282" y="3693638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サービス主体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algn="ctr"/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レコメンド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45252" y="6363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お店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17709" y="13396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プラン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499" y="1524318"/>
            <a:ext cx="1263667" cy="18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使用技術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93" y="2016392"/>
            <a:ext cx="3594141" cy="2331457"/>
          </a:xfrm>
          <a:prstGeom prst="rect">
            <a:avLst/>
          </a:prstGeom>
          <a:ln>
            <a:solidFill>
              <a:srgbClr val="BAC5DF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26" y="2016392"/>
            <a:ext cx="1624097" cy="2331457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6" name="左右矢印 15"/>
          <p:cNvSpPr/>
          <p:nvPr/>
        </p:nvSpPr>
        <p:spPr>
          <a:xfrm>
            <a:off x="4092091" y="2927680"/>
            <a:ext cx="2056048" cy="332883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840810" y="1634658"/>
            <a:ext cx="1240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Top page</a:t>
            </a:r>
            <a:endParaRPr kumimoji="1" lang="ja-JP" altLang="en-US" sz="2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497132" y="1616282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Line</a:t>
            </a:r>
            <a:endParaRPr kumimoji="1" lang="ja-JP" altLang="en-US" sz="2000" dirty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312082" y="5437084"/>
            <a:ext cx="451983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Messaging API</a:t>
            </a:r>
            <a:r>
              <a:rPr kumimoji="1" lang="ja-JP" altLang="en-US" sz="2400" dirty="0" smtClean="0"/>
              <a:t>を利用して</a:t>
            </a:r>
            <a:endParaRPr kumimoji="1" lang="en-US" altLang="ja-JP" sz="2400" dirty="0" smtClean="0"/>
          </a:p>
          <a:p>
            <a:pPr algn="ctr"/>
            <a:r>
              <a:rPr kumimoji="1" lang="en-US" altLang="ja-JP" sz="2400" dirty="0" smtClean="0"/>
              <a:t>Database</a:t>
            </a:r>
            <a:r>
              <a:rPr kumimoji="1" lang="ja-JP" altLang="en-US" sz="2400" dirty="0" smtClean="0"/>
              <a:t>に情報を飛ばしました。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023" y="2016392"/>
            <a:ext cx="1541901" cy="881086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23" y="3260563"/>
            <a:ext cx="1541901" cy="7974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93" y="4376765"/>
            <a:ext cx="1650703" cy="8012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164" y="4376765"/>
            <a:ext cx="1575170" cy="80121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7341" y="4376765"/>
            <a:ext cx="758798" cy="1032783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2126" y="4376765"/>
            <a:ext cx="1232765" cy="9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2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6917</TotalTime>
  <Words>294</Words>
  <Application>Microsoft Macintosh PowerPoint</Application>
  <PresentationFormat>画面に合わせる (4:3)</PresentationFormat>
  <Paragraphs>87</Paragraphs>
  <Slides>10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1" baseType="lpstr">
      <vt:lpstr>エッセンシャル</vt:lpstr>
      <vt:lpstr>街歩き体験サービス 『CItygift』</vt:lpstr>
      <vt:lpstr>自己紹介(エンジニア転職希望)</vt:lpstr>
      <vt:lpstr>サービス概要</vt:lpstr>
      <vt:lpstr>CitygIFT ~概要~</vt:lpstr>
      <vt:lpstr>Why LineBot?</vt:lpstr>
      <vt:lpstr>DEMO </vt:lpstr>
      <vt:lpstr>サービス付加価値</vt:lpstr>
      <vt:lpstr>サービス領域</vt:lpstr>
      <vt:lpstr>使用技術</vt:lpstr>
      <vt:lpstr>今後の展開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66</cp:revision>
  <dcterms:created xsi:type="dcterms:W3CDTF">2016-07-08T12:33:07Z</dcterms:created>
  <dcterms:modified xsi:type="dcterms:W3CDTF">2017-01-31T15:55:59Z</dcterms:modified>
</cp:coreProperties>
</file>